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8"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4" d="100"/>
          <a:sy n="44" d="100"/>
        </p:scale>
        <p:origin x="-71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4A42EE4C-8F49-44B1-8739-AE24D945A6A3}" type="datetimeFigureOut">
              <a:rPr lang="en-US" smtClean="0"/>
              <a:t>5/10/2010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FF50A3A-5B37-44BA-BC28-9063294FBA22}" type="slidenum">
              <a:rPr lang="en-NZ" smtClean="0"/>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A42EE4C-8F49-44B1-8739-AE24D945A6A3}" type="datetimeFigureOut">
              <a:rPr lang="en-US" smtClean="0"/>
              <a:t>5/10/2010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FF50A3A-5B37-44BA-BC28-9063294FBA22}"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A42EE4C-8F49-44B1-8739-AE24D945A6A3}" type="datetimeFigureOut">
              <a:rPr lang="en-US" smtClean="0"/>
              <a:t>5/10/2010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FF50A3A-5B37-44BA-BC28-9063294FBA22}"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4A42EE4C-8F49-44B1-8739-AE24D945A6A3}" type="datetimeFigureOut">
              <a:rPr lang="en-US" smtClean="0"/>
              <a:t>5/10/2010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FF50A3A-5B37-44BA-BC28-9063294FBA22}"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A42EE4C-8F49-44B1-8739-AE24D945A6A3}" type="datetimeFigureOut">
              <a:rPr lang="en-US" smtClean="0"/>
              <a:t>5/10/2010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8FF50A3A-5B37-44BA-BC28-9063294FBA22}" type="slidenum">
              <a:rPr lang="en-NZ" smtClean="0"/>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4A42EE4C-8F49-44B1-8739-AE24D945A6A3}" type="datetimeFigureOut">
              <a:rPr lang="en-US" smtClean="0"/>
              <a:t>5/10/2010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8FF50A3A-5B37-44BA-BC28-9063294FBA22}"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4A42EE4C-8F49-44B1-8739-AE24D945A6A3}" type="datetimeFigureOut">
              <a:rPr lang="en-US" smtClean="0"/>
              <a:t>5/10/2010</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8FF50A3A-5B37-44BA-BC28-9063294FBA22}"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4A42EE4C-8F49-44B1-8739-AE24D945A6A3}" type="datetimeFigureOut">
              <a:rPr lang="en-US" smtClean="0"/>
              <a:t>5/10/2010</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8FF50A3A-5B37-44BA-BC28-9063294FBA22}"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42EE4C-8F49-44B1-8739-AE24D945A6A3}" type="datetimeFigureOut">
              <a:rPr lang="en-US" smtClean="0"/>
              <a:t>5/10/2010</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8FF50A3A-5B37-44BA-BC28-9063294FBA22}"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42EE4C-8F49-44B1-8739-AE24D945A6A3}" type="datetimeFigureOut">
              <a:rPr lang="en-US" smtClean="0"/>
              <a:t>5/10/2010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8FF50A3A-5B37-44BA-BC28-9063294FBA22}"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A42EE4C-8F49-44B1-8739-AE24D945A6A3}" type="datetimeFigureOut">
              <a:rPr lang="en-US" smtClean="0"/>
              <a:t>5/10/2010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8FF50A3A-5B37-44BA-BC28-9063294FBA22}"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42EE4C-8F49-44B1-8739-AE24D945A6A3}" type="datetimeFigureOut">
              <a:rPr lang="en-US" smtClean="0"/>
              <a:t>5/10/2010</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F50A3A-5B37-44BA-BC28-9063294FBA22}" type="slidenum">
              <a:rPr lang="en-NZ" smtClean="0"/>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The letters</a:t>
            </a:r>
            <a:r>
              <a:rPr lang="en-NZ" dirty="0"/>
              <a:t/>
            </a:r>
            <a:br>
              <a:rPr lang="en-NZ" dirty="0"/>
            </a:br>
            <a:endParaRPr lang="en-NZ" dirty="0"/>
          </a:p>
        </p:txBody>
      </p:sp>
      <p:sp>
        <p:nvSpPr>
          <p:cNvPr id="3" name="Subtitle 2"/>
          <p:cNvSpPr>
            <a:spLocks noGrp="1"/>
          </p:cNvSpPr>
          <p:nvPr>
            <p:ph type="subTitle" idx="1"/>
          </p:nvPr>
        </p:nvSpPr>
        <p:spPr/>
        <p:txBody>
          <a:bodyPr/>
          <a:lstStyle/>
          <a:p>
            <a:r>
              <a:rPr lang="en-NZ" dirty="0" smtClean="0"/>
              <a:t>“Dear Benedict and Rimini...”</a:t>
            </a:r>
            <a:endParaRPr lang="en-NZ"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Framing device</a:t>
            </a:r>
            <a:endParaRPr lang="en-NZ" dirty="0"/>
          </a:p>
        </p:txBody>
      </p:sp>
      <p:sp>
        <p:nvSpPr>
          <p:cNvPr id="3" name="Content Placeholder 2"/>
          <p:cNvSpPr>
            <a:spLocks noGrp="1"/>
          </p:cNvSpPr>
          <p:nvPr>
            <p:ph idx="1"/>
          </p:nvPr>
        </p:nvSpPr>
        <p:spPr/>
        <p:txBody>
          <a:bodyPr/>
          <a:lstStyle/>
          <a:p>
            <a:r>
              <a:rPr lang="en-NZ" dirty="0" smtClean="0"/>
              <a:t>“The term </a:t>
            </a:r>
            <a:r>
              <a:rPr lang="en-NZ" b="1" dirty="0" smtClean="0"/>
              <a:t>framing device</a:t>
            </a:r>
            <a:r>
              <a:rPr lang="en-NZ" dirty="0" smtClean="0"/>
              <a:t> refers to the usage of the same single action, scene, event, setting, or any element of significance at both the beginning and end of an artistic, musical, or literary work. The repeated element thus creates a ‘frame’ within which the main body of work can develop.” – Wikipedia</a:t>
            </a:r>
          </a:p>
          <a:p>
            <a:r>
              <a:rPr lang="en-NZ" dirty="0" smtClean="0"/>
              <a:t>Often used to provide </a:t>
            </a:r>
            <a:r>
              <a:rPr lang="en-NZ" i="1" dirty="0" smtClean="0"/>
              <a:t>context </a:t>
            </a:r>
            <a:r>
              <a:rPr lang="en-NZ" dirty="0" smtClean="0"/>
              <a:t> and </a:t>
            </a:r>
            <a:r>
              <a:rPr lang="en-NZ" i="1" dirty="0" smtClean="0"/>
              <a:t>closure</a:t>
            </a:r>
            <a:endParaRPr lang="en-NZ"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2571744"/>
            <a:ext cx="8229600" cy="1143000"/>
          </a:xfrm>
        </p:spPr>
        <p:txBody>
          <a:bodyPr>
            <a:normAutofit fontScale="90000"/>
          </a:bodyPr>
          <a:lstStyle/>
          <a:p>
            <a:r>
              <a:rPr lang="en-NZ" dirty="0"/>
              <a:t>What important facts do the letters reveal about the family?</a:t>
            </a:r>
            <a:br>
              <a:rPr lang="en-NZ" dirty="0"/>
            </a:br>
            <a:endParaRPr lang="en-NZ"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Themes in the letters</a:t>
            </a:r>
            <a:endParaRPr lang="en-NZ" dirty="0"/>
          </a:p>
        </p:txBody>
      </p:sp>
      <p:sp>
        <p:nvSpPr>
          <p:cNvPr id="3" name="Content Placeholder 2"/>
          <p:cNvSpPr>
            <a:spLocks noGrp="1"/>
          </p:cNvSpPr>
          <p:nvPr>
            <p:ph idx="1"/>
          </p:nvPr>
        </p:nvSpPr>
        <p:spPr/>
        <p:txBody>
          <a:bodyPr/>
          <a:lstStyle/>
          <a:p>
            <a:r>
              <a:rPr lang="en-NZ" dirty="0"/>
              <a:t>Maori and </a:t>
            </a:r>
            <a:r>
              <a:rPr lang="en-NZ" dirty="0" err="1"/>
              <a:t>pakeha</a:t>
            </a:r>
            <a:r>
              <a:rPr lang="en-NZ" dirty="0"/>
              <a:t> (277- 279, 281)</a:t>
            </a:r>
          </a:p>
          <a:p>
            <a:r>
              <a:rPr lang="en-NZ" dirty="0"/>
              <a:t>War (278- 280)</a:t>
            </a:r>
          </a:p>
          <a:p>
            <a:r>
              <a:rPr lang="en-NZ" dirty="0"/>
              <a:t>Family (1</a:t>
            </a:r>
            <a:r>
              <a:rPr lang="en-NZ" baseline="30000" dirty="0"/>
              <a:t>st</a:t>
            </a:r>
            <a:r>
              <a:rPr lang="en-NZ" dirty="0"/>
              <a:t> letter and 280-282)</a:t>
            </a:r>
          </a:p>
          <a:p>
            <a:r>
              <a:rPr lang="en-NZ" dirty="0"/>
              <a:t>Dreams (1</a:t>
            </a:r>
            <a:r>
              <a:rPr lang="en-NZ" baseline="30000" dirty="0"/>
              <a:t>st</a:t>
            </a:r>
            <a:r>
              <a:rPr lang="en-NZ" dirty="0"/>
              <a:t> letter and 282)</a:t>
            </a:r>
          </a:p>
          <a:p>
            <a:endParaRPr lang="en-NZ"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mtClean="0"/>
              <a:t>Task</a:t>
            </a:r>
            <a:endParaRPr lang="en-NZ"/>
          </a:p>
        </p:txBody>
      </p:sp>
      <p:sp>
        <p:nvSpPr>
          <p:cNvPr id="3" name="Content Placeholder 2"/>
          <p:cNvSpPr>
            <a:spLocks noGrp="1"/>
          </p:cNvSpPr>
          <p:nvPr>
            <p:ph idx="1"/>
          </p:nvPr>
        </p:nvSpPr>
        <p:spPr/>
        <p:txBody>
          <a:bodyPr>
            <a:normAutofit fontScale="85000" lnSpcReduction="20000"/>
          </a:bodyPr>
          <a:lstStyle/>
          <a:p>
            <a:pPr lvl="0"/>
            <a:r>
              <a:rPr lang="en-NZ" dirty="0" smtClean="0"/>
              <a:t>Come </a:t>
            </a:r>
            <a:r>
              <a:rPr lang="en-NZ" dirty="0"/>
              <a:t>up with a statement about what the letters say about these themes.</a:t>
            </a:r>
          </a:p>
          <a:p>
            <a:pPr lvl="1"/>
            <a:r>
              <a:rPr lang="en-NZ" dirty="0"/>
              <a:t>E.g. ‘That Patricia Grace wants to make the reader think...’</a:t>
            </a:r>
          </a:p>
          <a:p>
            <a:pPr lvl="0"/>
            <a:r>
              <a:rPr lang="en-NZ" dirty="0"/>
              <a:t>Choose two quotes from the letters that reveal or develop this idea.</a:t>
            </a:r>
          </a:p>
          <a:p>
            <a:pPr lvl="0"/>
            <a:r>
              <a:rPr lang="en-NZ" dirty="0"/>
              <a:t>Explain how this is different or similar to how this theme is developed in the rest of the text.</a:t>
            </a:r>
          </a:p>
          <a:p>
            <a:pPr lvl="0"/>
            <a:r>
              <a:rPr lang="en-NZ" dirty="0"/>
              <a:t>Is there any link to the idea of freedom with this theme? How?</a:t>
            </a:r>
          </a:p>
          <a:p>
            <a:pPr lvl="0"/>
            <a:r>
              <a:rPr lang="en-NZ" dirty="0"/>
              <a:t>How is the resolution of the final letter more satisfying than the end of the journal? Why do you think Grace chose to use the letters as a framing device?</a:t>
            </a:r>
          </a:p>
          <a:p>
            <a:endParaRPr lang="en-NZ"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231</Words>
  <Application>Microsoft Office PowerPoint</Application>
  <PresentationFormat>On-screen Show (4:3)</PresentationFormat>
  <Paragraphs>18</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The letters </vt:lpstr>
      <vt:lpstr>Framing device</vt:lpstr>
      <vt:lpstr>What important facts do the letters reveal about the family? </vt:lpstr>
      <vt:lpstr>Themes in the letters</vt:lpstr>
      <vt:lpstr>Task</vt:lpstr>
    </vt:vector>
  </TitlesOfParts>
  <Company>Nayland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letters</dc:title>
  <dc:creator>tomha</dc:creator>
  <cp:lastModifiedBy>tomha</cp:lastModifiedBy>
  <cp:revision>2</cp:revision>
  <dcterms:created xsi:type="dcterms:W3CDTF">2010-05-10T00:52:25Z</dcterms:created>
  <dcterms:modified xsi:type="dcterms:W3CDTF">2010-05-10T01:05:42Z</dcterms:modified>
</cp:coreProperties>
</file>